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C7F3-7CB9-4693-AC08-5963279F2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4274" y="685800"/>
            <a:ext cx="7629525" cy="2824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93B90-CED8-4FA1-9F1A-283A596F3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02062"/>
            <a:ext cx="10515600" cy="22177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6D258-6E62-4F08-B3C2-070467D7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F1D7F-E25B-4680-AC36-49FDED6C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58128-4A45-4F71-9DE3-329E03F3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9BA486-F5C7-4F1B-93B8-FF4A6AA697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676" y="-211743"/>
            <a:ext cx="4346411" cy="434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5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725D-2430-469D-8849-0B4289C4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250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F8C6-2D5C-4DAA-9723-6149157D5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9B4C0-5FF1-40B6-B162-AA88414B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E14C7-1BE9-4241-8ECD-7C6D4478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6C93A-D521-4A6F-B6D0-4E9657C6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4F365F-606C-4901-A0DA-A011C7877E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4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7A464-839D-4E57-8914-B161DDCE1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873463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95014-23A3-48D3-BEE8-29E3F9613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1BAFA-EDFE-4D44-B0EA-F37E88E7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20492-0EC9-49C1-9323-69D89CFA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63059-E81A-4A7D-B599-1B7FC500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53A594-219F-4CDC-BCC6-65146BF5F1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8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46E68-AD79-4401-B49E-5A44A709A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010AF-5B8A-4EC6-BBC2-4A99B25D7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9E9E9-6A84-4025-B74E-2EBFDD1C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EA8CF-32E6-425E-BCD9-6A7F1D65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D4283-546F-4C9D-A17B-06B5C65B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97C06-2C6F-4D57-802A-E5BE3BE2C7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7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D281-C985-405D-AB49-F4965A13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61474"/>
            <a:ext cx="7633703" cy="40010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0DEDF-3079-4C14-8F00-C74D63BA5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CD941-A84F-4F7D-8D2C-D1393A52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D7D2D-AC58-4B83-99EF-EB90AC91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C0C15-9529-477D-93D2-77A4A5184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3105CE-DCEB-4531-96C1-26A21B565C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442" y="-23648"/>
            <a:ext cx="4346411" cy="434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3BC7-9E60-44D2-A13E-59B2DCDF0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55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2C68E-44F4-46CA-8D13-7021A42A7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524BA-09DA-4AC1-8A6C-691D6BFFD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1F111-2D32-4BCD-B93C-69AF0DFC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7A599-3B5B-4AD6-97B9-18A0F842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81FCE-0F68-404A-A80D-CA97C89B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4617C3-16A8-47A0-907D-2C482952A7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9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0E28-279D-4E63-A5AB-F00A1ACB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694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80930-43F9-455C-864F-51C99DCB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952CB-3322-49CB-B8CD-14FACB870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B520D-CE2E-469B-839D-7DD64FDC1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B1FA6-BB9D-4B4E-B1B5-C303A75A1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AA915-55BE-43D8-8C55-90FD9059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C8946-75B9-4A8C-9C24-56FBA43E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B24AF8-AB0A-4991-994B-AE841446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409BE2-FA89-4327-9298-1EB5D1AEDD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6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8D2E-E6E9-4739-A1EB-4F045828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9645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A5833F-D003-443F-A8E1-A1025B10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E4BA9-EEAE-4BB1-B375-6047BC77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A819B-82DC-46D2-8264-9B48FC99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4B4605-CE08-40C5-8FA8-7A89702F35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BCC7F5-4AF1-437A-99CC-D5C23142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956A3A-E5BF-4A56-AA92-3B5DAF45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9A699-40FE-4CFA-BB42-6DBEEEC9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525972-F970-4BA0-B410-80DAF3D50A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9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37A1-AE35-4F0B-B070-F31D4183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576C-3DCF-4FDE-810B-003590905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94EC-B582-4471-9F40-6580D9904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9FCE9-B02C-4DAA-B18C-0C91500E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3BD5E-3A6C-4520-A7CB-D5FEA5EB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0317F-358B-4BB3-B939-18FE8C51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53183D-ED7A-4DCE-97A1-183279914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8FCB-DB27-4BAE-B798-A38DA8031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3C45F7-2D84-451B-90DE-E72E2D893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0BB36-FA70-4B6C-BDC7-F9811700F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ABDC3-93BA-4AA0-9C0E-D2371DE1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AE87A-5FCC-4AE1-A63C-FF4ACD1B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D52FF-CB6F-411A-9BC0-9934BE13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45F91C-B69C-47ED-9DDB-2E7C0B1420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068" y="0"/>
            <a:ext cx="1873463" cy="187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DD32B-134F-4B10-A10F-99DCB3D7B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674E5-8A90-4FE7-BFEF-55F95AB42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04B0E-5187-4A68-BE75-50FAFECE2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5CC9-2D7A-4AFC-9227-49D578BCE39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88F19-F347-41E7-938F-57AAEC8FD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C87D-C606-4017-9BB8-AB0C315EA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1D19-30EA-4D22-9A31-6E6A8379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7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Janson SSi" panose="02020500000000000000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0722-8DF1-4C59-8F17-94481E63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01003"/>
            <a:ext cx="12192000" cy="475959"/>
          </a:xfrm>
        </p:spPr>
        <p:txBody>
          <a:bodyPr/>
          <a:lstStyle/>
          <a:p>
            <a:pPr algn="ctr"/>
            <a:r>
              <a:rPr lang="en-US" dirty="0" smtClean="0"/>
              <a:t>Personal Protective Equipment is your last line of defense.</a:t>
            </a:r>
            <a:endParaRPr lang="en-US" dirty="0"/>
          </a:p>
        </p:txBody>
      </p:sp>
      <p:pic>
        <p:nvPicPr>
          <p:cNvPr id="1026" name="Picture 2" descr="Hierarchy of Contros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130" y="438772"/>
            <a:ext cx="7753739" cy="519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634287"/>
      </p:ext>
    </p:extLst>
  </p:cSld>
  <p:clrMapOvr>
    <a:masterClrMapping/>
  </p:clrMapOvr>
</p:sld>
</file>

<file path=ppt/theme/theme1.xml><?xml version="1.0" encoding="utf-8"?>
<a:theme xmlns:a="http://schemas.openxmlformats.org/drawingml/2006/main" name="Pitt Safety Pause - Draft">
  <a:themeElements>
    <a:clrScheme name="Custom 1">
      <a:dk1>
        <a:sysClr val="windowText" lastClr="000000"/>
      </a:dk1>
      <a:lt1>
        <a:sysClr val="window" lastClr="FFFFFF"/>
      </a:lt1>
      <a:dk2>
        <a:srgbClr val="1C2957"/>
      </a:dk2>
      <a:lt2>
        <a:srgbClr val="CDB87D"/>
      </a:lt2>
      <a:accent1>
        <a:srgbClr val="762631"/>
      </a:accent1>
      <a:accent2>
        <a:srgbClr val="9DA7CB"/>
      </a:accent2>
      <a:accent3>
        <a:srgbClr val="ECE4CC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1ED7333-1D86-414D-928D-F522DEE1E29A}" vid="{59874AE5-7E6B-4B41-BFB9-97AE9E2C23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pause</Template>
  <TotalTime>4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Janson SSi</vt:lpstr>
      <vt:lpstr>Pitt Safety Pause - Draft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Stockroom</dc:creator>
  <cp:lastModifiedBy>Stockroom</cp:lastModifiedBy>
  <cp:revision>2</cp:revision>
  <dcterms:created xsi:type="dcterms:W3CDTF">2019-09-11T18:32:10Z</dcterms:created>
  <dcterms:modified xsi:type="dcterms:W3CDTF">2019-09-11T18:52:20Z</dcterms:modified>
</cp:coreProperties>
</file>